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302" r:id="rId3"/>
    <p:sldId id="303" r:id="rId4"/>
    <p:sldId id="304" r:id="rId5"/>
    <p:sldId id="305" r:id="rId6"/>
    <p:sldId id="261" r:id="rId7"/>
    <p:sldId id="306" r:id="rId8"/>
    <p:sldId id="301" r:id="rId9"/>
    <p:sldId id="293" r:id="rId10"/>
  </p:sldIdLst>
  <p:sldSz cx="7620000" cy="571500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764" autoAdjust="0"/>
  </p:normalViewPr>
  <p:slideViewPr>
    <p:cSldViewPr snapToGrid="0">
      <p:cViewPr varScale="1">
        <p:scale>
          <a:sx n="134" d="100"/>
          <a:sy n="134" d="100"/>
        </p:scale>
        <p:origin x="87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385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68313" y="243069"/>
            <a:ext cx="5903912" cy="458788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r>
              <a:rPr lang="en-US" b="1" smtClean="0"/>
              <a:t>Titel der Präsentation</a:t>
            </a:r>
            <a:endParaRPr lang="en-US" b="1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483506" y="8777812"/>
            <a:ext cx="648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/>
            </a:lvl1pPr>
          </a:lstStyle>
          <a:p>
            <a:pPr algn="l"/>
            <a:fld id="{87233728-C297-40D9-B8EA-516437FDDBB3}" type="datetime1">
              <a:rPr lang="de-DE" sz="800" smtClean="0"/>
              <a:t>01.04.2016</a:t>
            </a:fld>
            <a:endParaRPr lang="en-US" sz="80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68313" y="8777813"/>
            <a:ext cx="4500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/>
            </a:lvl1pPr>
          </a:lstStyle>
          <a:p>
            <a:r>
              <a:rPr lang="en-US" sz="800" smtClean="0"/>
              <a:t>Universität Stuttgart</a:t>
            </a:r>
            <a:endParaRPr lang="en-US" sz="80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6270195" y="8777813"/>
            <a:ext cx="360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/>
            </a:lvl1pPr>
          </a:lstStyle>
          <a:p>
            <a:pPr algn="l"/>
            <a:fld id="{EE9A79A6-2547-4C8F-B0ED-316280A1A122}" type="slidenum">
              <a:rPr lang="en-US" sz="800" smtClean="0"/>
              <a:pPr algn="l"/>
              <a:t>‹Nr.›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561533372"/>
      </p:ext>
    </p:extLst>
  </p:cSld>
  <p:clrMap bg1="lt1" tx1="dk1" bg2="lt2" tx2="dk2" accent1="accent1" accent2="accent2" accent3="accent3" accent4="accent4" accent5="accent5" accent6="accent6" hlink="hlink" folHlink="folHlink"/>
  <p:hf/>
  <p:extLst mod="1"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401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68000" y="244800"/>
            <a:ext cx="5904000" cy="458788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 b="1"/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der </a:t>
            </a:r>
            <a:r>
              <a:rPr lang="en-US" dirty="0" err="1" smtClean="0"/>
              <a:t>Präsentation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482800" y="8776800"/>
            <a:ext cx="648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/>
            </a:lvl1pPr>
          </a:lstStyle>
          <a:p>
            <a:fld id="{A5CA7BE6-D8C2-4E37-92BC-E832C561DB77}" type="datetime1">
              <a:rPr lang="de-DE" smtClean="0"/>
              <a:t>01.04.2016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009019"/>
            <a:ext cx="4114800" cy="30861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68313" y="4400550"/>
            <a:ext cx="5903912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68000" y="8776800"/>
            <a:ext cx="4500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/>
            </a:lvl1pPr>
          </a:lstStyle>
          <a:p>
            <a:r>
              <a:rPr lang="en-US" dirty="0" err="1" smtClean="0"/>
              <a:t>Universität</a:t>
            </a:r>
            <a:r>
              <a:rPr lang="en-US" dirty="0" smtClean="0"/>
              <a:t> Stuttgart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271200" y="8776800"/>
            <a:ext cx="360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/>
            </a:lvl1pPr>
          </a:lstStyle>
          <a:p>
            <a:fld id="{05DD1DF0-DD4E-4B0C-B0FD-D16D9D2A975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857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80975" indent="-180975" algn="l" defTabSz="713232" rtl="0" eaLnBrk="1" latinLnBrk="0" hangingPunct="1">
      <a:lnSpc>
        <a:spcPct val="120000"/>
      </a:lnSpc>
      <a:buClr>
        <a:schemeClr val="accent1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58775" indent="-177800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38163" indent="-179388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19138" indent="-180975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896938" indent="-177800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  <p:extLst mod="1"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401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68313" y="100965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Titel der Präsentation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5CA7BE6-D8C2-4E37-92BC-E832C561DB77}" type="datetime1">
              <a:rPr lang="de-DE" smtClean="0"/>
              <a:t>01.04.2016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Universität Stuttgart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5DD1DF0-DD4E-4B0C-B0FD-D16D9D2A975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72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79475" y="100965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Titel der Präsentation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526CED2-8553-4A29-935A-A179C6662DCB}" type="datetime1">
              <a:rPr lang="de-DE" smtClean="0"/>
              <a:t>01.04.2016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Universität Stuttgart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5DD1DF0-DD4E-4B0C-B0FD-D16D9D2A975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2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0"/>
          </p:nvPr>
        </p:nvSpPr>
        <p:spPr>
          <a:xfrm>
            <a:off x="0" y="1381125"/>
            <a:ext cx="7620000" cy="4335675"/>
          </a:xfrm>
          <a:solidFill>
            <a:schemeClr val="bg1">
              <a:lumMod val="85000"/>
            </a:schemeClr>
          </a:solidFill>
        </p:spPr>
        <p:txBody>
          <a:bodyPr lIns="72000"/>
          <a:lstStyle>
            <a:lvl1pPr marL="0" indent="0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5808" y="1199693"/>
            <a:ext cx="3600000" cy="3600000"/>
          </a:xfrm>
          <a:prstGeom prst="ellipse">
            <a:avLst/>
          </a:prstGeom>
          <a:solidFill>
            <a:schemeClr val="tx1"/>
          </a:solidFill>
        </p:spPr>
        <p:txBody>
          <a:bodyPr wrap="square" lIns="0" tIns="0" rIns="0" bIns="1260000" anchor="b" anchorCtr="0">
            <a:noAutofit/>
          </a:bodyPr>
          <a:lstStyle>
            <a:lvl1pPr marL="0" indent="0" algn="l">
              <a:lnSpc>
                <a:spcPct val="90000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durch Klicken </a:t>
            </a:r>
            <a:br>
              <a:rPr lang="de-DE" dirty="0" smtClean="0"/>
            </a:br>
            <a:r>
              <a:rPr lang="de-DE" dirty="0" smtClean="0"/>
              <a:t>hinzufügen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1784" y="3621600"/>
            <a:ext cx="2700573" cy="4284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  <a:lvl2pPr marL="285728" indent="0" algn="ctr">
              <a:buNone/>
              <a:defRPr sz="1250"/>
            </a:lvl2pPr>
            <a:lvl3pPr marL="571454" indent="0" algn="ctr">
              <a:buNone/>
              <a:defRPr sz="1125"/>
            </a:lvl3pPr>
            <a:lvl4pPr marL="857182" indent="0" algn="ctr">
              <a:buNone/>
              <a:defRPr sz="1000"/>
            </a:lvl4pPr>
            <a:lvl5pPr marL="1142908" indent="0" algn="ctr">
              <a:buNone/>
              <a:defRPr sz="1000"/>
            </a:lvl5pPr>
            <a:lvl6pPr marL="1428636" indent="0" algn="ctr">
              <a:buNone/>
              <a:defRPr sz="1000"/>
            </a:lvl6pPr>
            <a:lvl7pPr marL="1714362" indent="0" algn="ctr">
              <a:buNone/>
              <a:defRPr sz="1000"/>
            </a:lvl7pPr>
            <a:lvl8pPr marL="2000090" indent="0" algn="ctr">
              <a:buNone/>
              <a:defRPr sz="1000"/>
            </a:lvl8pPr>
            <a:lvl9pPr marL="2285818" indent="0" algn="ctr">
              <a:buNone/>
              <a:defRPr sz="10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969628" y="4075199"/>
            <a:ext cx="1268587" cy="1268587"/>
          </a:xfrm>
          <a:prstGeom prst="ellipse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>
            <a:lvl1pPr marL="0" indent="0">
              <a:lnSpc>
                <a:spcPts val="125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Vorname </a:t>
            </a:r>
            <a:br>
              <a:rPr lang="de-DE" dirty="0" smtClean="0"/>
            </a:br>
            <a:r>
              <a:rPr lang="de-DE" dirty="0" smtClean="0"/>
              <a:t>Name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70" y="344528"/>
            <a:ext cx="2056867" cy="43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3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0002" y="1381125"/>
            <a:ext cx="3480717" cy="3708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4"/>
          </p:nvPr>
        </p:nvSpPr>
        <p:spPr>
          <a:xfrm>
            <a:off x="4079740" y="1381125"/>
            <a:ext cx="3150000" cy="37084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73393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6"/>
          </p:nvPr>
        </p:nvSpPr>
        <p:spPr>
          <a:xfrm>
            <a:off x="2700000" y="1381124"/>
            <a:ext cx="2700000" cy="216425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1" name="Bildplatzhalter 7"/>
          <p:cNvSpPr>
            <a:spLocks noGrp="1"/>
          </p:cNvSpPr>
          <p:nvPr>
            <p:ph type="pic" sz="quarter" idx="17"/>
          </p:nvPr>
        </p:nvSpPr>
        <p:spPr>
          <a:xfrm>
            <a:off x="2700000" y="3548363"/>
            <a:ext cx="2700000" cy="216663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2" name="Bildplatzhalter 7"/>
          <p:cNvSpPr>
            <a:spLocks noGrp="1"/>
          </p:cNvSpPr>
          <p:nvPr>
            <p:ph type="pic" sz="quarter" idx="18"/>
          </p:nvPr>
        </p:nvSpPr>
        <p:spPr>
          <a:xfrm>
            <a:off x="5400000" y="1381125"/>
            <a:ext cx="2220000" cy="4333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19"/>
          </p:nvPr>
        </p:nvSpPr>
        <p:spPr>
          <a:xfrm>
            <a:off x="0" y="1381124"/>
            <a:ext cx="2700000" cy="216425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4" name="Bildplatzhalter 7"/>
          <p:cNvSpPr>
            <a:spLocks noGrp="1"/>
          </p:cNvSpPr>
          <p:nvPr>
            <p:ph type="pic" sz="quarter" idx="20"/>
          </p:nvPr>
        </p:nvSpPr>
        <p:spPr>
          <a:xfrm>
            <a:off x="0" y="3548363"/>
            <a:ext cx="2700000" cy="216663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2323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runden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01854" y="1115372"/>
            <a:ext cx="1024609" cy="102460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/>
          </p:nvPr>
        </p:nvSpPr>
        <p:spPr>
          <a:xfrm>
            <a:off x="1605425" y="1218275"/>
            <a:ext cx="4947000" cy="818802"/>
          </a:xfrm>
        </p:spPr>
        <p:txBody>
          <a:bodyPr anchor="ctr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1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01854" y="2555685"/>
            <a:ext cx="1024609" cy="102460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18"/>
          </p:nvPr>
        </p:nvSpPr>
        <p:spPr>
          <a:xfrm>
            <a:off x="1605425" y="2658588"/>
            <a:ext cx="4947000" cy="818802"/>
          </a:xfrm>
        </p:spPr>
        <p:txBody>
          <a:bodyPr anchor="ctr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3" name="Bildplatzhalter 7"/>
          <p:cNvSpPr>
            <a:spLocks noGrp="1"/>
          </p:cNvSpPr>
          <p:nvPr>
            <p:ph type="pic" sz="quarter" idx="19"/>
          </p:nvPr>
        </p:nvSpPr>
        <p:spPr>
          <a:xfrm>
            <a:off x="401854" y="3995999"/>
            <a:ext cx="1024609" cy="102460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24" name="Textplatzhalter 10"/>
          <p:cNvSpPr>
            <a:spLocks noGrp="1"/>
          </p:cNvSpPr>
          <p:nvPr>
            <p:ph type="body" sz="quarter" idx="20"/>
          </p:nvPr>
        </p:nvSpPr>
        <p:spPr>
          <a:xfrm>
            <a:off x="1605425" y="4098902"/>
            <a:ext cx="4947000" cy="818802"/>
          </a:xfrm>
        </p:spPr>
        <p:txBody>
          <a:bodyPr anchor="ctr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442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eckigen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4"/>
          </p:nvPr>
        </p:nvSpPr>
        <p:spPr>
          <a:xfrm>
            <a:off x="396875" y="1115373"/>
            <a:ext cx="144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21"/>
          </p:nvPr>
        </p:nvSpPr>
        <p:spPr>
          <a:xfrm>
            <a:off x="396875" y="2561266"/>
            <a:ext cx="144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5" name="Bildplatzhalter 7"/>
          <p:cNvSpPr>
            <a:spLocks noGrp="1"/>
          </p:cNvSpPr>
          <p:nvPr>
            <p:ph type="pic" sz="quarter" idx="23"/>
          </p:nvPr>
        </p:nvSpPr>
        <p:spPr>
          <a:xfrm>
            <a:off x="396875" y="4007159"/>
            <a:ext cx="144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/>
          </p:nvPr>
        </p:nvSpPr>
        <p:spPr>
          <a:xfrm>
            <a:off x="2015838" y="1245972"/>
            <a:ext cx="4446162" cy="818802"/>
          </a:xfrm>
        </p:spPr>
        <p:txBody>
          <a:bodyPr anchor="ctr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22"/>
          </p:nvPr>
        </p:nvSpPr>
        <p:spPr>
          <a:xfrm>
            <a:off x="2015838" y="2691865"/>
            <a:ext cx="4446162" cy="818802"/>
          </a:xfrm>
        </p:spPr>
        <p:txBody>
          <a:bodyPr anchor="ctr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6" name="Textplatzhalter 10"/>
          <p:cNvSpPr>
            <a:spLocks noGrp="1"/>
          </p:cNvSpPr>
          <p:nvPr>
            <p:ph type="body" sz="quarter" idx="24"/>
          </p:nvPr>
        </p:nvSpPr>
        <p:spPr>
          <a:xfrm>
            <a:off x="2015838" y="4137758"/>
            <a:ext cx="4446162" cy="818802"/>
          </a:xfrm>
        </p:spPr>
        <p:txBody>
          <a:bodyPr anchor="ctr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955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ers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401854" y="2315784"/>
            <a:ext cx="2345033" cy="27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7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7"/>
          <p:cNvSpPr>
            <a:spLocks noGrp="1" noChangeAspect="1"/>
          </p:cNvSpPr>
          <p:nvPr>
            <p:ph type="pic" sz="quarter" idx="14"/>
          </p:nvPr>
        </p:nvSpPr>
        <p:spPr>
          <a:xfrm>
            <a:off x="974370" y="1703642"/>
            <a:ext cx="1224000" cy="1224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00000" y="3214800"/>
            <a:ext cx="1950242" cy="252000"/>
          </a:xfr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00000" y="3600000"/>
            <a:ext cx="1950242" cy="119425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1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Institut und Professur</a:t>
            </a:r>
          </a:p>
        </p:txBody>
      </p:sp>
      <p:sp>
        <p:nvSpPr>
          <p:cNvPr id="21" name="Rechteck 20"/>
          <p:cNvSpPr/>
          <p:nvPr userDrawn="1"/>
        </p:nvSpPr>
        <p:spPr>
          <a:xfrm>
            <a:off x="3247064" y="2315784"/>
            <a:ext cx="2345033" cy="27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70" dirty="0"/>
          </a:p>
        </p:txBody>
      </p:sp>
      <p:sp>
        <p:nvSpPr>
          <p:cNvPr id="22" name="Bildplatzhalter 7"/>
          <p:cNvSpPr>
            <a:spLocks noGrp="1" noChangeAspect="1"/>
          </p:cNvSpPr>
          <p:nvPr>
            <p:ph type="pic" sz="quarter" idx="17"/>
          </p:nvPr>
        </p:nvSpPr>
        <p:spPr>
          <a:xfrm>
            <a:off x="3819579" y="1703642"/>
            <a:ext cx="1224000" cy="1224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23" name="Textplatzhalt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445209" y="3214800"/>
            <a:ext cx="1950242" cy="252000"/>
          </a:xfr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24" name="Textplatzhalt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445209" y="3600000"/>
            <a:ext cx="1950242" cy="119425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1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Institut und Professur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38362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ers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401855" y="2315784"/>
            <a:ext cx="2100000" cy="27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7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7"/>
          <p:cNvSpPr>
            <a:spLocks noGrp="1" noChangeAspect="1"/>
          </p:cNvSpPr>
          <p:nvPr>
            <p:ph type="pic" sz="quarter" idx="14"/>
          </p:nvPr>
        </p:nvSpPr>
        <p:spPr>
          <a:xfrm>
            <a:off x="851855" y="1702800"/>
            <a:ext cx="1224000" cy="1224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00000" y="3214800"/>
            <a:ext cx="1800000" cy="252000"/>
          </a:xfr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00000" y="3600000"/>
            <a:ext cx="1800000" cy="119425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1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Institut und Professur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2765798" y="2315784"/>
            <a:ext cx="2100000" cy="27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70" dirty="0"/>
          </a:p>
        </p:txBody>
      </p:sp>
      <p:sp>
        <p:nvSpPr>
          <p:cNvPr id="14" name="Bildplatzhalter 7"/>
          <p:cNvSpPr>
            <a:spLocks noGrp="1" noChangeAspect="1"/>
          </p:cNvSpPr>
          <p:nvPr>
            <p:ph type="pic" sz="quarter" idx="17"/>
          </p:nvPr>
        </p:nvSpPr>
        <p:spPr>
          <a:xfrm>
            <a:off x="3215798" y="1702800"/>
            <a:ext cx="1224000" cy="1224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5" name="Textplatzhalt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963943" y="3214800"/>
            <a:ext cx="1800000" cy="252000"/>
          </a:xfr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16" name="Textplatzhalt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2963943" y="3600000"/>
            <a:ext cx="1800000" cy="119425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1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Institut und Professur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129740" y="2315784"/>
            <a:ext cx="2100000" cy="27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70" dirty="0"/>
          </a:p>
        </p:txBody>
      </p:sp>
      <p:sp>
        <p:nvSpPr>
          <p:cNvPr id="18" name="Bildplatzhalter 7"/>
          <p:cNvSpPr>
            <a:spLocks noGrp="1" noChangeAspect="1"/>
          </p:cNvSpPr>
          <p:nvPr>
            <p:ph type="pic" sz="quarter" idx="20"/>
          </p:nvPr>
        </p:nvSpPr>
        <p:spPr>
          <a:xfrm>
            <a:off x="5579740" y="1702800"/>
            <a:ext cx="1224000" cy="1224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9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5327885" y="3214800"/>
            <a:ext cx="1800000" cy="252000"/>
          </a:xfr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5327885" y="3600000"/>
            <a:ext cx="1800000" cy="119425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1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Institut und Professur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27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97809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ers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401855" y="2315785"/>
            <a:ext cx="1680000" cy="27737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7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4"/>
          </p:nvPr>
        </p:nvSpPr>
        <p:spPr>
          <a:xfrm>
            <a:off x="665855" y="1739375"/>
            <a:ext cx="1152000" cy="115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00000" y="3214804"/>
            <a:ext cx="1354162" cy="407775"/>
          </a:xfr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00000" y="3809772"/>
            <a:ext cx="1354162" cy="113596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1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Institut und Professur</a:t>
            </a:r>
          </a:p>
        </p:txBody>
      </p:sp>
      <p:sp>
        <p:nvSpPr>
          <p:cNvPr id="24" name="Rechteck 23"/>
          <p:cNvSpPr/>
          <p:nvPr userDrawn="1"/>
        </p:nvSpPr>
        <p:spPr>
          <a:xfrm>
            <a:off x="2121211" y="2315785"/>
            <a:ext cx="1680000" cy="27737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70" dirty="0"/>
          </a:p>
        </p:txBody>
      </p:sp>
      <p:sp>
        <p:nvSpPr>
          <p:cNvPr id="25" name="Bildplatzhalter 7"/>
          <p:cNvSpPr>
            <a:spLocks noGrp="1"/>
          </p:cNvSpPr>
          <p:nvPr>
            <p:ph type="pic" sz="quarter" idx="17"/>
          </p:nvPr>
        </p:nvSpPr>
        <p:spPr>
          <a:xfrm>
            <a:off x="2385211" y="1739375"/>
            <a:ext cx="1152000" cy="115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26" name="Textplatzhalt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316197" y="3214804"/>
            <a:ext cx="1354162" cy="407775"/>
          </a:xfr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27" name="Textplatzhalt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2316197" y="3809772"/>
            <a:ext cx="1354162" cy="113596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1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Institut und Professur</a:t>
            </a:r>
          </a:p>
        </p:txBody>
      </p:sp>
      <p:sp>
        <p:nvSpPr>
          <p:cNvPr id="28" name="Rechteck 27"/>
          <p:cNvSpPr/>
          <p:nvPr userDrawn="1"/>
        </p:nvSpPr>
        <p:spPr>
          <a:xfrm>
            <a:off x="3840567" y="2315785"/>
            <a:ext cx="1680000" cy="27737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70" dirty="0"/>
          </a:p>
        </p:txBody>
      </p:sp>
      <p:sp>
        <p:nvSpPr>
          <p:cNvPr id="29" name="Bildplatzhalter 7"/>
          <p:cNvSpPr>
            <a:spLocks noGrp="1"/>
          </p:cNvSpPr>
          <p:nvPr>
            <p:ph type="pic" sz="quarter" idx="20"/>
          </p:nvPr>
        </p:nvSpPr>
        <p:spPr>
          <a:xfrm>
            <a:off x="4104567" y="1739375"/>
            <a:ext cx="1152000" cy="115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3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4037133" y="3214804"/>
            <a:ext cx="1354162" cy="407775"/>
          </a:xfr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31" name="Textplatzhalt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4037133" y="3809772"/>
            <a:ext cx="1354162" cy="113596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1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Institut und Professur</a:t>
            </a:r>
          </a:p>
        </p:txBody>
      </p:sp>
      <p:sp>
        <p:nvSpPr>
          <p:cNvPr id="32" name="Rechteck 31"/>
          <p:cNvSpPr/>
          <p:nvPr userDrawn="1"/>
        </p:nvSpPr>
        <p:spPr>
          <a:xfrm>
            <a:off x="5559924" y="2315785"/>
            <a:ext cx="1680000" cy="27737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70" dirty="0"/>
          </a:p>
        </p:txBody>
      </p:sp>
      <p:sp>
        <p:nvSpPr>
          <p:cNvPr id="33" name="Bildplatzhalter 7"/>
          <p:cNvSpPr>
            <a:spLocks noGrp="1"/>
          </p:cNvSpPr>
          <p:nvPr>
            <p:ph type="pic" sz="quarter" idx="23"/>
          </p:nvPr>
        </p:nvSpPr>
        <p:spPr>
          <a:xfrm>
            <a:off x="5823924" y="1739375"/>
            <a:ext cx="1152000" cy="115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34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5758069" y="3214804"/>
            <a:ext cx="1354162" cy="407775"/>
          </a:xfr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3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5758069" y="3809772"/>
            <a:ext cx="1354162" cy="113596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1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Institut und Professur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84972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96512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024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7"/>
          <p:cNvSpPr>
            <a:spLocks noGrp="1"/>
          </p:cNvSpPr>
          <p:nvPr>
            <p:ph type="pic" sz="quarter" idx="14"/>
          </p:nvPr>
        </p:nvSpPr>
        <p:spPr>
          <a:xfrm>
            <a:off x="396000" y="2149167"/>
            <a:ext cx="1442516" cy="144251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6" name="Textfeld 15"/>
          <p:cNvSpPr txBox="1"/>
          <p:nvPr userDrawn="1"/>
        </p:nvSpPr>
        <p:spPr>
          <a:xfrm>
            <a:off x="396000" y="1486800"/>
            <a:ext cx="1800000" cy="32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685800">
              <a:lnSpc>
                <a:spcPct val="12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9263" indent="-2730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2pPr>
            <a:lvl3pPr marL="715963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3pPr>
            <a:lvl4pPr marL="987425" indent="-271463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4pPr>
            <a:lvl5pPr marL="1254125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lvl="0">
              <a:spcBef>
                <a:spcPts val="167"/>
              </a:spcBef>
              <a:spcAft>
                <a:spcPts val="0"/>
              </a:spcAft>
              <a:tabLst>
                <a:tab pos="451079" algn="l"/>
              </a:tabLst>
            </a:pPr>
            <a:r>
              <a:rPr lang="de-DE" sz="2000" b="1" dirty="0" smtClean="0"/>
              <a:t>Vielen Dank!</a:t>
            </a:r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70" y="344528"/>
            <a:ext cx="2056867" cy="431998"/>
          </a:xfrm>
          <a:prstGeom prst="rect">
            <a:avLst/>
          </a:prstGeom>
        </p:spPr>
      </p:pic>
      <p:sp>
        <p:nvSpPr>
          <p:cNvPr id="18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2047400" y="4168800"/>
            <a:ext cx="3290054" cy="21600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Adresse</a:t>
            </a:r>
          </a:p>
        </p:txBody>
      </p:sp>
      <p:sp>
        <p:nvSpPr>
          <p:cNvPr id="19" name="Textplatzhalt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2047400" y="2325600"/>
            <a:ext cx="3290054" cy="216000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2047400" y="2757600"/>
            <a:ext cx="2211862" cy="8089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685800">
              <a:lnSpc>
                <a:spcPct val="12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9263" indent="-2730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2pPr>
            <a:lvl3pPr marL="715963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3pPr>
            <a:lvl4pPr marL="987425" indent="-271463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4pPr>
            <a:lvl5pPr marL="1254125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lvl="0">
              <a:spcBef>
                <a:spcPts val="200"/>
              </a:spcBef>
              <a:spcAft>
                <a:spcPts val="0"/>
              </a:spcAft>
              <a:tabLst>
                <a:tab pos="541338" algn="l"/>
              </a:tabLst>
            </a:pPr>
            <a:r>
              <a:rPr lang="de-DE" dirty="0" smtClean="0"/>
              <a:t>E-Mail	</a:t>
            </a:r>
          </a:p>
          <a:p>
            <a:pPr lvl="0">
              <a:spcBef>
                <a:spcPts val="200"/>
              </a:spcBef>
              <a:spcAft>
                <a:spcPts val="0"/>
              </a:spcAft>
              <a:tabLst>
                <a:tab pos="541338" algn="l"/>
              </a:tabLst>
            </a:pPr>
            <a:r>
              <a:rPr lang="de-DE" dirty="0" smtClean="0"/>
              <a:t>Telefon 	+49 (0) 711 685-</a:t>
            </a:r>
          </a:p>
          <a:p>
            <a:pPr marL="0" marR="0" lvl="0" indent="0" algn="l" defTabSz="685800" rtl="0" eaLnBrk="1" fontAlgn="auto" latinLnBrk="0" hangingPunct="1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>
                <a:tab pos="541338" algn="l"/>
              </a:tabLst>
              <a:defRPr/>
            </a:pPr>
            <a:r>
              <a:rPr lang="de-DE" dirty="0" smtClean="0"/>
              <a:t>Fax 	+49 (0) 711 685-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23" hasCustomPrompt="1"/>
          </p:nvPr>
        </p:nvSpPr>
        <p:spPr>
          <a:xfrm>
            <a:off x="3705914" y="3001893"/>
            <a:ext cx="649267" cy="23833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###-##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3705914" y="3249157"/>
            <a:ext cx="649267" cy="23833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###-##</a:t>
            </a:r>
          </a:p>
        </p:txBody>
      </p:sp>
      <p:sp>
        <p:nvSpPr>
          <p:cNvPr id="23" name="Textfeld 22"/>
          <p:cNvSpPr txBox="1"/>
          <p:nvPr userDrawn="1"/>
        </p:nvSpPr>
        <p:spPr>
          <a:xfrm>
            <a:off x="2047400" y="3693600"/>
            <a:ext cx="2500012" cy="21869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685800">
              <a:lnSpc>
                <a:spcPct val="12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9263" indent="-2730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2pPr>
            <a:lvl3pPr marL="715963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3pPr>
            <a:lvl4pPr marL="987425" indent="-271463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4pPr>
            <a:lvl5pPr marL="1254125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lvl="0">
              <a:spcBef>
                <a:spcPts val="200"/>
              </a:spcBef>
              <a:spcAft>
                <a:spcPts val="0"/>
              </a:spcAft>
              <a:tabLst>
                <a:tab pos="541338" algn="l"/>
              </a:tabLst>
            </a:pPr>
            <a:r>
              <a:rPr lang="de-DE" dirty="0" smtClean="0"/>
              <a:t>Universität Stuttgart</a:t>
            </a:r>
          </a:p>
        </p:txBody>
      </p:sp>
      <p:sp>
        <p:nvSpPr>
          <p:cNvPr id="24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2047400" y="3912292"/>
            <a:ext cx="3290054" cy="21600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Abteilung oder Institutsname</a:t>
            </a:r>
          </a:p>
        </p:txBody>
      </p:sp>
      <p:sp>
        <p:nvSpPr>
          <p:cNvPr id="25" name="Textplatzhalter 10"/>
          <p:cNvSpPr>
            <a:spLocks noGrp="1"/>
          </p:cNvSpPr>
          <p:nvPr>
            <p:ph type="body" sz="quarter" idx="26" hasCustomPrompt="1"/>
          </p:nvPr>
        </p:nvSpPr>
        <p:spPr>
          <a:xfrm>
            <a:off x="2590045" y="2757117"/>
            <a:ext cx="2747409" cy="21600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Adresse eingeben</a:t>
            </a:r>
          </a:p>
        </p:txBody>
      </p:sp>
    </p:spTree>
    <p:extLst>
      <p:ext uri="{BB962C8B-B14F-4D97-AF65-F5344CB8AC3E}">
        <p14:creationId xmlns:p14="http://schemas.microsoft.com/office/powerpoint/2010/main" val="4089696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Institu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70" y="344528"/>
            <a:ext cx="2056867" cy="431998"/>
          </a:xfrm>
          <a:prstGeom prst="rect">
            <a:avLst/>
          </a:prstGeom>
        </p:spPr>
      </p:pic>
      <p:sp>
        <p:nvSpPr>
          <p:cNvPr id="7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6044409" y="5256213"/>
            <a:ext cx="1185333" cy="304800"/>
          </a:xfrm>
        </p:spPr>
        <p:txBody>
          <a:bodyPr/>
          <a:lstStyle>
            <a:lvl1pPr marL="0" indent="0">
              <a:buFontTx/>
              <a:buNone/>
              <a:defRPr sz="917" baseline="0"/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/>
          </p:nvPr>
        </p:nvSpPr>
        <p:spPr>
          <a:xfrm>
            <a:off x="0" y="1381125"/>
            <a:ext cx="7620000" cy="3708405"/>
          </a:xfrm>
          <a:solidFill>
            <a:schemeClr val="bg1">
              <a:lumMod val="85000"/>
            </a:schemeClr>
          </a:solidFill>
        </p:spPr>
        <p:txBody>
          <a:bodyPr lIns="72000"/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928027" y="648000"/>
            <a:ext cx="2968261" cy="48342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000"/>
            </a:lvl1pPr>
          </a:lstStyle>
          <a:p>
            <a:pPr lvl="0"/>
            <a:r>
              <a:rPr lang="de-DE" dirty="0" smtClean="0"/>
              <a:t>Institutsname max. 2-zeilig, bitte hier klicken und überschreiben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6382" y="1004404"/>
            <a:ext cx="3441772" cy="344177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1260000" anchor="b" anchorCtr="0">
            <a:noAutofit/>
          </a:bodyPr>
          <a:lstStyle>
            <a:lvl1pPr marL="0" indent="0" algn="l">
              <a:lnSpc>
                <a:spcPct val="90000"/>
              </a:lnSpc>
              <a:defRPr sz="2300" b="1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durch Klicken </a:t>
            </a:r>
            <a:br>
              <a:rPr lang="de-DE" dirty="0" smtClean="0"/>
            </a:br>
            <a:r>
              <a:rPr lang="de-DE" dirty="0" smtClean="0"/>
              <a:t>hinzufügen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91390" y="3248562"/>
            <a:ext cx="2580529" cy="450078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  <a:lvl2pPr marL="285728" indent="0" algn="ctr">
              <a:buNone/>
              <a:defRPr sz="1250"/>
            </a:lvl2pPr>
            <a:lvl3pPr marL="571454" indent="0" algn="ctr">
              <a:buNone/>
              <a:defRPr sz="1125"/>
            </a:lvl3pPr>
            <a:lvl4pPr marL="857182" indent="0" algn="ctr">
              <a:buNone/>
              <a:defRPr sz="1000"/>
            </a:lvl4pPr>
            <a:lvl5pPr marL="1142908" indent="0" algn="ctr">
              <a:buNone/>
              <a:defRPr sz="1000"/>
            </a:lvl5pPr>
            <a:lvl6pPr marL="1428636" indent="0" algn="ctr">
              <a:buNone/>
              <a:defRPr sz="1000"/>
            </a:lvl6pPr>
            <a:lvl7pPr marL="1714362" indent="0" algn="ctr">
              <a:buNone/>
              <a:defRPr sz="1000"/>
            </a:lvl7pPr>
            <a:lvl8pPr marL="2000090" indent="0" algn="ctr">
              <a:buNone/>
              <a:defRPr sz="1000"/>
            </a:lvl8pPr>
            <a:lvl9pPr marL="2285818" indent="0" algn="ctr">
              <a:buNone/>
              <a:defRPr sz="1000"/>
            </a:lvl9pPr>
          </a:lstStyle>
          <a:p>
            <a:r>
              <a:rPr lang="de-DE" dirty="0" smtClean="0"/>
              <a:t>Name des Vortagenden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8425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 mit blauem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k object 16"/>
          <p:cNvSpPr/>
          <p:nvPr userDrawn="1"/>
        </p:nvSpPr>
        <p:spPr>
          <a:xfrm>
            <a:off x="0" y="0"/>
            <a:ext cx="7620000" cy="571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de-DE" sz="1170" dirty="0"/>
          </a:p>
        </p:txBody>
      </p:sp>
      <p:sp>
        <p:nvSpPr>
          <p:cNvPr id="17" name="Bildplatzhalter 7"/>
          <p:cNvSpPr>
            <a:spLocks noGrp="1"/>
          </p:cNvSpPr>
          <p:nvPr>
            <p:ph type="pic" sz="quarter" idx="14"/>
          </p:nvPr>
        </p:nvSpPr>
        <p:spPr>
          <a:xfrm>
            <a:off x="396000" y="2149167"/>
            <a:ext cx="1442516" cy="1442516"/>
          </a:xfrm>
          <a:prstGeom prst="ellipse">
            <a:avLst/>
          </a:prstGeom>
          <a:solidFill>
            <a:schemeClr val="bg1"/>
          </a:solidFill>
        </p:spPr>
        <p:txBody>
          <a:bodyPr tIns="0"/>
          <a:lstStyle>
            <a:lvl1pPr marL="0" indent="0" algn="ctr">
              <a:buNone/>
              <a:defRPr sz="1000"/>
            </a:lvl1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396000" y="1486800"/>
            <a:ext cx="1800000" cy="32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685800">
              <a:lnSpc>
                <a:spcPct val="12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9263" indent="-2730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2pPr>
            <a:lvl3pPr marL="715963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3pPr>
            <a:lvl4pPr marL="987425" indent="-271463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4pPr>
            <a:lvl5pPr marL="1254125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lvl="0">
              <a:spcBef>
                <a:spcPts val="167"/>
              </a:spcBef>
              <a:spcAft>
                <a:spcPts val="0"/>
              </a:spcAft>
              <a:tabLst>
                <a:tab pos="451079" algn="l"/>
              </a:tabLst>
            </a:pPr>
            <a:r>
              <a:rPr lang="de-DE" sz="2000" b="1" dirty="0" smtClean="0">
                <a:solidFill>
                  <a:schemeClr val="bg1"/>
                </a:solidFill>
              </a:rPr>
              <a:t>Vielen Dank!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2047400" y="4168800"/>
            <a:ext cx="3290054" cy="21600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Adresse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2047400" y="2325600"/>
            <a:ext cx="3290054" cy="216000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22" name="Textfeld 21"/>
          <p:cNvSpPr txBox="1"/>
          <p:nvPr userDrawn="1"/>
        </p:nvSpPr>
        <p:spPr>
          <a:xfrm>
            <a:off x="2047400" y="2757600"/>
            <a:ext cx="2211862" cy="8089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685800">
              <a:lnSpc>
                <a:spcPct val="12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9263" indent="-2730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2pPr>
            <a:lvl3pPr marL="715963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3pPr>
            <a:lvl4pPr marL="987425" indent="-271463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4pPr>
            <a:lvl5pPr marL="1254125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lvl="0">
              <a:spcBef>
                <a:spcPts val="200"/>
              </a:spcBef>
              <a:spcAft>
                <a:spcPts val="0"/>
              </a:spcAft>
              <a:tabLst>
                <a:tab pos="541338" algn="l"/>
              </a:tabLst>
            </a:pPr>
            <a:r>
              <a:rPr lang="de-DE" dirty="0" smtClean="0">
                <a:solidFill>
                  <a:schemeClr val="bg1"/>
                </a:solidFill>
              </a:rPr>
              <a:t>E-Mail	</a:t>
            </a:r>
          </a:p>
          <a:p>
            <a:pPr lvl="0">
              <a:spcBef>
                <a:spcPts val="200"/>
              </a:spcBef>
              <a:spcAft>
                <a:spcPts val="0"/>
              </a:spcAft>
              <a:tabLst>
                <a:tab pos="541338" algn="l"/>
              </a:tabLst>
            </a:pPr>
            <a:r>
              <a:rPr lang="de-DE" dirty="0" smtClean="0">
                <a:solidFill>
                  <a:schemeClr val="bg1"/>
                </a:solidFill>
              </a:rPr>
              <a:t>Telefon 	+49 (0) 711 685-</a:t>
            </a:r>
          </a:p>
          <a:p>
            <a:pPr marL="0" marR="0" lvl="0" indent="0" algn="l" defTabSz="685800" rtl="0" eaLnBrk="1" fontAlgn="auto" latinLnBrk="0" hangingPunct="1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>
                <a:tab pos="541338" algn="l"/>
              </a:tabLst>
              <a:defRPr/>
            </a:pPr>
            <a:r>
              <a:rPr lang="de-DE" dirty="0" smtClean="0">
                <a:solidFill>
                  <a:schemeClr val="bg1"/>
                </a:solidFill>
              </a:rPr>
              <a:t>Fax 	+49 (0) 711 685-</a:t>
            </a:r>
          </a:p>
        </p:txBody>
      </p:sp>
      <p:sp>
        <p:nvSpPr>
          <p:cNvPr id="23" name="Textplatzhalter 10"/>
          <p:cNvSpPr>
            <a:spLocks noGrp="1"/>
          </p:cNvSpPr>
          <p:nvPr>
            <p:ph type="body" sz="quarter" idx="23" hasCustomPrompt="1"/>
          </p:nvPr>
        </p:nvSpPr>
        <p:spPr>
          <a:xfrm>
            <a:off x="3705914" y="3001893"/>
            <a:ext cx="649267" cy="23833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###-##</a:t>
            </a:r>
          </a:p>
        </p:txBody>
      </p:sp>
      <p:sp>
        <p:nvSpPr>
          <p:cNvPr id="24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3705914" y="3249157"/>
            <a:ext cx="649267" cy="23833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###-##</a:t>
            </a:r>
          </a:p>
        </p:txBody>
      </p:sp>
      <p:sp>
        <p:nvSpPr>
          <p:cNvPr id="25" name="Textfeld 24"/>
          <p:cNvSpPr txBox="1"/>
          <p:nvPr userDrawn="1"/>
        </p:nvSpPr>
        <p:spPr>
          <a:xfrm>
            <a:off x="2047400" y="3693600"/>
            <a:ext cx="2500012" cy="21869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685800">
              <a:lnSpc>
                <a:spcPct val="12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9263" indent="-2730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2pPr>
            <a:lvl3pPr marL="715963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3pPr>
            <a:lvl4pPr marL="987425" indent="-271463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4pPr>
            <a:lvl5pPr marL="1254125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lvl="0">
              <a:spcBef>
                <a:spcPts val="200"/>
              </a:spcBef>
              <a:spcAft>
                <a:spcPts val="0"/>
              </a:spcAft>
              <a:tabLst>
                <a:tab pos="541338" algn="l"/>
              </a:tabLst>
            </a:pPr>
            <a:r>
              <a:rPr lang="de-DE" dirty="0" smtClean="0">
                <a:solidFill>
                  <a:schemeClr val="bg1"/>
                </a:solidFill>
              </a:rPr>
              <a:t>Universität Stuttgart</a:t>
            </a:r>
          </a:p>
        </p:txBody>
      </p:sp>
      <p:sp>
        <p:nvSpPr>
          <p:cNvPr id="26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2047400" y="3912292"/>
            <a:ext cx="3290054" cy="21600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Abteilung oder Institutsname</a:t>
            </a:r>
          </a:p>
        </p:txBody>
      </p:sp>
      <p:sp>
        <p:nvSpPr>
          <p:cNvPr id="27" name="Textplatzhalter 10"/>
          <p:cNvSpPr>
            <a:spLocks noGrp="1"/>
          </p:cNvSpPr>
          <p:nvPr>
            <p:ph type="body" sz="quarter" idx="26" hasCustomPrompt="1"/>
          </p:nvPr>
        </p:nvSpPr>
        <p:spPr>
          <a:xfrm>
            <a:off x="2590045" y="2757117"/>
            <a:ext cx="2747409" cy="21600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Adresse eingeben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0" y="344528"/>
            <a:ext cx="2056867" cy="43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20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63" y="1381125"/>
            <a:ext cx="6839479" cy="3708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1450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/>
          <p:cNvSpPr/>
          <p:nvPr userDrawn="1"/>
        </p:nvSpPr>
        <p:spPr>
          <a:xfrm>
            <a:off x="0" y="0"/>
            <a:ext cx="7620000" cy="571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de-DE" sz="1170" dirty="0"/>
          </a:p>
        </p:txBody>
      </p:sp>
      <p:sp>
        <p:nvSpPr>
          <p:cNvPr id="6" name="bk object 17"/>
          <p:cNvSpPr/>
          <p:nvPr userDrawn="1"/>
        </p:nvSpPr>
        <p:spPr>
          <a:xfrm>
            <a:off x="1066627" y="0"/>
            <a:ext cx="5453591" cy="3271837"/>
          </a:xfrm>
          <a:custGeom>
            <a:avLst/>
            <a:gdLst/>
            <a:ahLst/>
            <a:cxnLst/>
            <a:rect l="l" t="t" r="r" b="b"/>
            <a:pathLst>
              <a:path w="6544309" h="3926204">
                <a:moveTo>
                  <a:pt x="68016" y="0"/>
                </a:moveTo>
                <a:lnTo>
                  <a:pt x="42823" y="123182"/>
                </a:lnTo>
                <a:lnTo>
                  <a:pt x="10846" y="385553"/>
                </a:lnTo>
                <a:lnTo>
                  <a:pt x="0" y="653897"/>
                </a:lnTo>
                <a:lnTo>
                  <a:pt x="10846" y="922242"/>
                </a:lnTo>
                <a:lnTo>
                  <a:pt x="42823" y="1184612"/>
                </a:lnTo>
                <a:lnTo>
                  <a:pt x="95089" y="1440166"/>
                </a:lnTo>
                <a:lnTo>
                  <a:pt x="166802" y="1688062"/>
                </a:lnTo>
                <a:lnTo>
                  <a:pt x="257120" y="1927457"/>
                </a:lnTo>
                <a:lnTo>
                  <a:pt x="365200" y="2157510"/>
                </a:lnTo>
                <a:lnTo>
                  <a:pt x="490201" y="2377378"/>
                </a:lnTo>
                <a:lnTo>
                  <a:pt x="631281" y="2586220"/>
                </a:lnTo>
                <a:lnTo>
                  <a:pt x="787597" y="2783193"/>
                </a:lnTo>
                <a:lnTo>
                  <a:pt x="958308" y="2967456"/>
                </a:lnTo>
                <a:lnTo>
                  <a:pt x="1142571" y="3138167"/>
                </a:lnTo>
                <a:lnTo>
                  <a:pt x="1339545" y="3294482"/>
                </a:lnTo>
                <a:lnTo>
                  <a:pt x="1548387" y="3435561"/>
                </a:lnTo>
                <a:lnTo>
                  <a:pt x="1768256" y="3560562"/>
                </a:lnTo>
                <a:lnTo>
                  <a:pt x="1998308" y="3668642"/>
                </a:lnTo>
                <a:lnTo>
                  <a:pt x="2237703" y="3758959"/>
                </a:lnTo>
                <a:lnTo>
                  <a:pt x="2485598" y="3830671"/>
                </a:lnTo>
                <a:lnTo>
                  <a:pt x="2741151" y="3882937"/>
                </a:lnTo>
                <a:lnTo>
                  <a:pt x="3003520" y="3914914"/>
                </a:lnTo>
                <a:lnTo>
                  <a:pt x="3271862" y="3925760"/>
                </a:lnTo>
                <a:lnTo>
                  <a:pt x="3540207" y="3914914"/>
                </a:lnTo>
                <a:lnTo>
                  <a:pt x="3802577" y="3882937"/>
                </a:lnTo>
                <a:lnTo>
                  <a:pt x="4058131" y="3830671"/>
                </a:lnTo>
                <a:lnTo>
                  <a:pt x="4306027" y="3758959"/>
                </a:lnTo>
                <a:lnTo>
                  <a:pt x="4545422" y="3668642"/>
                </a:lnTo>
                <a:lnTo>
                  <a:pt x="4775475" y="3560562"/>
                </a:lnTo>
                <a:lnTo>
                  <a:pt x="4995343" y="3435561"/>
                </a:lnTo>
                <a:lnTo>
                  <a:pt x="5204185" y="3294482"/>
                </a:lnTo>
                <a:lnTo>
                  <a:pt x="5401159" y="3138167"/>
                </a:lnTo>
                <a:lnTo>
                  <a:pt x="5585421" y="2967456"/>
                </a:lnTo>
                <a:lnTo>
                  <a:pt x="5756132" y="2783193"/>
                </a:lnTo>
                <a:lnTo>
                  <a:pt x="5912448" y="2586220"/>
                </a:lnTo>
                <a:lnTo>
                  <a:pt x="6053527" y="2377378"/>
                </a:lnTo>
                <a:lnTo>
                  <a:pt x="6178527" y="2157510"/>
                </a:lnTo>
                <a:lnTo>
                  <a:pt x="6286607" y="1927457"/>
                </a:lnTo>
                <a:lnTo>
                  <a:pt x="6376924" y="1688062"/>
                </a:lnTo>
                <a:lnTo>
                  <a:pt x="6448637" y="1440166"/>
                </a:lnTo>
                <a:lnTo>
                  <a:pt x="6500902" y="1184612"/>
                </a:lnTo>
                <a:lnTo>
                  <a:pt x="6532879" y="922242"/>
                </a:lnTo>
                <a:lnTo>
                  <a:pt x="6543725" y="653897"/>
                </a:lnTo>
                <a:lnTo>
                  <a:pt x="6532879" y="385553"/>
                </a:lnTo>
                <a:lnTo>
                  <a:pt x="6500902" y="123182"/>
                </a:lnTo>
                <a:lnTo>
                  <a:pt x="6475709" y="0"/>
                </a:lnTo>
                <a:lnTo>
                  <a:pt x="68016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000" y="900000"/>
            <a:ext cx="3431758" cy="1360800"/>
          </a:xfrm>
        </p:spPr>
        <p:txBody>
          <a:bodyPr anchor="t" anchorCtr="0"/>
          <a:lstStyle>
            <a:lvl1pPr>
              <a:defRPr sz="3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19000" y="629827"/>
            <a:ext cx="3431758" cy="221599"/>
          </a:xfrm>
        </p:spPr>
        <p:txBody>
          <a:bodyPr>
            <a:no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  <a:lvl2pPr marL="285728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454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1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29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6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36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0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581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Kapitel</a:t>
            </a:r>
          </a:p>
        </p:txBody>
      </p:sp>
    </p:spTree>
    <p:extLst>
      <p:ext uri="{BB962C8B-B14F-4D97-AF65-F5344CB8AC3E}">
        <p14:creationId xmlns:p14="http://schemas.microsoft.com/office/powerpoint/2010/main" val="2710761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Unterkapite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001" y="2250000"/>
            <a:ext cx="4605484" cy="900000"/>
          </a:xfrm>
        </p:spPr>
        <p:txBody>
          <a:bodyPr anchor="t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19001" y="1944003"/>
            <a:ext cx="2522274" cy="221599"/>
          </a:xfrm>
        </p:spPr>
        <p:txBody>
          <a:bodyPr>
            <a:noAutofit/>
          </a:bodyPr>
          <a:lstStyle>
            <a:lvl1pPr marL="0" indent="0">
              <a:buNone/>
              <a:defRPr sz="1200" baseline="0">
                <a:solidFill>
                  <a:schemeClr val="bg1"/>
                </a:solidFill>
              </a:defRPr>
            </a:lvl1pPr>
            <a:lvl2pPr marL="285728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454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1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29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6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36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0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581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Unterkapitel</a:t>
            </a:r>
          </a:p>
        </p:txBody>
      </p:sp>
    </p:spTree>
    <p:extLst>
      <p:ext uri="{BB962C8B-B14F-4D97-AF65-F5344CB8AC3E}">
        <p14:creationId xmlns:p14="http://schemas.microsoft.com/office/powerpoint/2010/main" val="3178261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 userDrawn="1"/>
        </p:nvSpPr>
        <p:spPr>
          <a:xfrm>
            <a:off x="226771" y="-113356"/>
            <a:ext cx="6773875" cy="4513327"/>
          </a:xfrm>
          <a:custGeom>
            <a:avLst/>
            <a:gdLst/>
            <a:ahLst/>
            <a:cxnLst/>
            <a:rect l="l" t="t" r="r" b="b"/>
            <a:pathLst>
              <a:path w="7198359" h="4796155">
                <a:moveTo>
                  <a:pt x="6992384" y="0"/>
                </a:moveTo>
                <a:lnTo>
                  <a:pt x="205721" y="0"/>
                </a:lnTo>
                <a:lnTo>
                  <a:pt x="183482" y="58947"/>
                </a:lnTo>
                <a:lnTo>
                  <a:pt x="104598" y="331632"/>
                </a:lnTo>
                <a:lnTo>
                  <a:pt x="47105" y="612741"/>
                </a:lnTo>
                <a:lnTo>
                  <a:pt x="11930" y="901348"/>
                </a:lnTo>
                <a:lnTo>
                  <a:pt x="0" y="1196526"/>
                </a:lnTo>
                <a:lnTo>
                  <a:pt x="11930" y="1491704"/>
                </a:lnTo>
                <a:lnTo>
                  <a:pt x="47105" y="1780311"/>
                </a:lnTo>
                <a:lnTo>
                  <a:pt x="104598" y="2061420"/>
                </a:lnTo>
                <a:lnTo>
                  <a:pt x="183482" y="2334105"/>
                </a:lnTo>
                <a:lnTo>
                  <a:pt x="282831" y="2597440"/>
                </a:lnTo>
                <a:lnTo>
                  <a:pt x="401719" y="2850498"/>
                </a:lnTo>
                <a:lnTo>
                  <a:pt x="539220" y="3092354"/>
                </a:lnTo>
                <a:lnTo>
                  <a:pt x="694408" y="3322080"/>
                </a:lnTo>
                <a:lnTo>
                  <a:pt x="866356" y="3538751"/>
                </a:lnTo>
                <a:lnTo>
                  <a:pt x="1054138" y="3741441"/>
                </a:lnTo>
                <a:lnTo>
                  <a:pt x="1256827" y="3929223"/>
                </a:lnTo>
                <a:lnTo>
                  <a:pt x="1473498" y="4101171"/>
                </a:lnTo>
                <a:lnTo>
                  <a:pt x="1703225" y="4256358"/>
                </a:lnTo>
                <a:lnTo>
                  <a:pt x="1945080" y="4393859"/>
                </a:lnTo>
                <a:lnTo>
                  <a:pt x="2198139" y="4512748"/>
                </a:lnTo>
                <a:lnTo>
                  <a:pt x="2461473" y="4612097"/>
                </a:lnTo>
                <a:lnTo>
                  <a:pt x="2734158" y="4690981"/>
                </a:lnTo>
                <a:lnTo>
                  <a:pt x="3015267" y="4748474"/>
                </a:lnTo>
                <a:lnTo>
                  <a:pt x="3303874" y="4783648"/>
                </a:lnTo>
                <a:lnTo>
                  <a:pt x="3599053" y="4795579"/>
                </a:lnTo>
                <a:lnTo>
                  <a:pt x="3894231" y="4783648"/>
                </a:lnTo>
                <a:lnTo>
                  <a:pt x="4182838" y="4748474"/>
                </a:lnTo>
                <a:lnTo>
                  <a:pt x="4463947" y="4690981"/>
                </a:lnTo>
                <a:lnTo>
                  <a:pt x="4736632" y="4612097"/>
                </a:lnTo>
                <a:lnTo>
                  <a:pt x="4999966" y="4512748"/>
                </a:lnTo>
                <a:lnTo>
                  <a:pt x="5253025" y="4393859"/>
                </a:lnTo>
                <a:lnTo>
                  <a:pt x="5494880" y="4256358"/>
                </a:lnTo>
                <a:lnTo>
                  <a:pt x="5724607" y="4101171"/>
                </a:lnTo>
                <a:lnTo>
                  <a:pt x="5941278" y="3929223"/>
                </a:lnTo>
                <a:lnTo>
                  <a:pt x="6143967" y="3741441"/>
                </a:lnTo>
                <a:lnTo>
                  <a:pt x="6331749" y="3538751"/>
                </a:lnTo>
                <a:lnTo>
                  <a:pt x="6503697" y="3322080"/>
                </a:lnTo>
                <a:lnTo>
                  <a:pt x="6658885" y="3092354"/>
                </a:lnTo>
                <a:lnTo>
                  <a:pt x="6796386" y="2850498"/>
                </a:lnTo>
                <a:lnTo>
                  <a:pt x="6915274" y="2597440"/>
                </a:lnTo>
                <a:lnTo>
                  <a:pt x="7014623" y="2334105"/>
                </a:lnTo>
                <a:lnTo>
                  <a:pt x="7093507" y="2061420"/>
                </a:lnTo>
                <a:lnTo>
                  <a:pt x="7151000" y="1780311"/>
                </a:lnTo>
                <a:lnTo>
                  <a:pt x="7186175" y="1491704"/>
                </a:lnTo>
                <a:lnTo>
                  <a:pt x="7198106" y="1196526"/>
                </a:lnTo>
                <a:lnTo>
                  <a:pt x="7186175" y="901348"/>
                </a:lnTo>
                <a:lnTo>
                  <a:pt x="7151000" y="612741"/>
                </a:lnTo>
                <a:lnTo>
                  <a:pt x="7093507" y="331632"/>
                </a:lnTo>
                <a:lnTo>
                  <a:pt x="7014623" y="58947"/>
                </a:lnTo>
                <a:lnTo>
                  <a:pt x="6992384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pPr>
              <a:lnSpc>
                <a:spcPct val="120000"/>
              </a:lnSpc>
            </a:pPr>
            <a:endParaRPr lang="de-DE" dirty="0"/>
          </a:p>
        </p:txBody>
      </p:sp>
      <p:sp>
        <p:nvSpPr>
          <p:cNvPr id="13" name="object 3"/>
          <p:cNvSpPr/>
          <p:nvPr userDrawn="1"/>
        </p:nvSpPr>
        <p:spPr>
          <a:xfrm>
            <a:off x="4769557" y="3036753"/>
            <a:ext cx="1808551" cy="1808551"/>
          </a:xfrm>
          <a:custGeom>
            <a:avLst/>
            <a:gdLst/>
            <a:ahLst/>
            <a:cxnLst/>
            <a:rect l="l" t="t" r="r" b="b"/>
            <a:pathLst>
              <a:path w="2049145" h="2049145">
                <a:moveTo>
                  <a:pt x="1024432" y="0"/>
                </a:moveTo>
                <a:lnTo>
                  <a:pt x="940414" y="3395"/>
                </a:lnTo>
                <a:lnTo>
                  <a:pt x="858266" y="13407"/>
                </a:lnTo>
                <a:lnTo>
                  <a:pt x="778251" y="29772"/>
                </a:lnTo>
                <a:lnTo>
                  <a:pt x="700635" y="52225"/>
                </a:lnTo>
                <a:lnTo>
                  <a:pt x="625679" y="80504"/>
                </a:lnTo>
                <a:lnTo>
                  <a:pt x="553649" y="114344"/>
                </a:lnTo>
                <a:lnTo>
                  <a:pt x="484808" y="153482"/>
                </a:lnTo>
                <a:lnTo>
                  <a:pt x="419418" y="197654"/>
                </a:lnTo>
                <a:lnTo>
                  <a:pt x="357745" y="246597"/>
                </a:lnTo>
                <a:lnTo>
                  <a:pt x="300051" y="300047"/>
                </a:lnTo>
                <a:lnTo>
                  <a:pt x="246601" y="357740"/>
                </a:lnTo>
                <a:lnTo>
                  <a:pt x="197657" y="419413"/>
                </a:lnTo>
                <a:lnTo>
                  <a:pt x="153485" y="484802"/>
                </a:lnTo>
                <a:lnTo>
                  <a:pt x="114346" y="553644"/>
                </a:lnTo>
                <a:lnTo>
                  <a:pt x="80505" y="625674"/>
                </a:lnTo>
                <a:lnTo>
                  <a:pt x="52226" y="700630"/>
                </a:lnTo>
                <a:lnTo>
                  <a:pt x="29773" y="778247"/>
                </a:lnTo>
                <a:lnTo>
                  <a:pt x="13408" y="858262"/>
                </a:lnTo>
                <a:lnTo>
                  <a:pt x="3396" y="940412"/>
                </a:lnTo>
                <a:lnTo>
                  <a:pt x="0" y="1024432"/>
                </a:lnTo>
                <a:lnTo>
                  <a:pt x="3396" y="1108453"/>
                </a:lnTo>
                <a:lnTo>
                  <a:pt x="13408" y="1190602"/>
                </a:lnTo>
                <a:lnTo>
                  <a:pt x="29773" y="1270617"/>
                </a:lnTo>
                <a:lnTo>
                  <a:pt x="52226" y="1348235"/>
                </a:lnTo>
                <a:lnTo>
                  <a:pt x="80505" y="1423190"/>
                </a:lnTo>
                <a:lnTo>
                  <a:pt x="114346" y="1495221"/>
                </a:lnTo>
                <a:lnTo>
                  <a:pt x="153485" y="1564063"/>
                </a:lnTo>
                <a:lnTo>
                  <a:pt x="197657" y="1629452"/>
                </a:lnTo>
                <a:lnTo>
                  <a:pt x="246601" y="1691125"/>
                </a:lnTo>
                <a:lnTo>
                  <a:pt x="300051" y="1748818"/>
                </a:lnTo>
                <a:lnTo>
                  <a:pt x="357745" y="1802268"/>
                </a:lnTo>
                <a:lnTo>
                  <a:pt x="419418" y="1851211"/>
                </a:lnTo>
                <a:lnTo>
                  <a:pt x="484808" y="1895383"/>
                </a:lnTo>
                <a:lnTo>
                  <a:pt x="553649" y="1934521"/>
                </a:lnTo>
                <a:lnTo>
                  <a:pt x="625679" y="1968361"/>
                </a:lnTo>
                <a:lnTo>
                  <a:pt x="700635" y="1996639"/>
                </a:lnTo>
                <a:lnTo>
                  <a:pt x="778251" y="2019093"/>
                </a:lnTo>
                <a:lnTo>
                  <a:pt x="858266" y="2035457"/>
                </a:lnTo>
                <a:lnTo>
                  <a:pt x="940414" y="2045469"/>
                </a:lnTo>
                <a:lnTo>
                  <a:pt x="1024432" y="2048865"/>
                </a:lnTo>
                <a:lnTo>
                  <a:pt x="1108453" y="2045469"/>
                </a:lnTo>
                <a:lnTo>
                  <a:pt x="1190602" y="2035457"/>
                </a:lnTo>
                <a:lnTo>
                  <a:pt x="1270617" y="2019093"/>
                </a:lnTo>
                <a:lnTo>
                  <a:pt x="1348235" y="1996639"/>
                </a:lnTo>
                <a:lnTo>
                  <a:pt x="1423190" y="1968361"/>
                </a:lnTo>
                <a:lnTo>
                  <a:pt x="1495221" y="1934521"/>
                </a:lnTo>
                <a:lnTo>
                  <a:pt x="1564063" y="1895383"/>
                </a:lnTo>
                <a:lnTo>
                  <a:pt x="1629452" y="1851211"/>
                </a:lnTo>
                <a:lnTo>
                  <a:pt x="1691125" y="1802268"/>
                </a:lnTo>
                <a:lnTo>
                  <a:pt x="1748818" y="1748818"/>
                </a:lnTo>
                <a:lnTo>
                  <a:pt x="1802268" y="1691125"/>
                </a:lnTo>
                <a:lnTo>
                  <a:pt x="1851211" y="1629452"/>
                </a:lnTo>
                <a:lnTo>
                  <a:pt x="1895383" y="1564063"/>
                </a:lnTo>
                <a:lnTo>
                  <a:pt x="1934521" y="1495221"/>
                </a:lnTo>
                <a:lnTo>
                  <a:pt x="1968361" y="1423190"/>
                </a:lnTo>
                <a:lnTo>
                  <a:pt x="1996639" y="1348235"/>
                </a:lnTo>
                <a:lnTo>
                  <a:pt x="2019093" y="1270617"/>
                </a:lnTo>
                <a:lnTo>
                  <a:pt x="2035457" y="1190602"/>
                </a:lnTo>
                <a:lnTo>
                  <a:pt x="2045469" y="1108453"/>
                </a:lnTo>
                <a:lnTo>
                  <a:pt x="2048865" y="1024432"/>
                </a:lnTo>
                <a:lnTo>
                  <a:pt x="2045469" y="940412"/>
                </a:lnTo>
                <a:lnTo>
                  <a:pt x="2035457" y="858262"/>
                </a:lnTo>
                <a:lnTo>
                  <a:pt x="2019093" y="778247"/>
                </a:lnTo>
                <a:lnTo>
                  <a:pt x="1996639" y="700630"/>
                </a:lnTo>
                <a:lnTo>
                  <a:pt x="1968361" y="625674"/>
                </a:lnTo>
                <a:lnTo>
                  <a:pt x="1934521" y="553644"/>
                </a:lnTo>
                <a:lnTo>
                  <a:pt x="1895383" y="484802"/>
                </a:lnTo>
                <a:lnTo>
                  <a:pt x="1851211" y="419413"/>
                </a:lnTo>
                <a:lnTo>
                  <a:pt x="1802268" y="357740"/>
                </a:lnTo>
                <a:lnTo>
                  <a:pt x="1748818" y="300047"/>
                </a:lnTo>
                <a:lnTo>
                  <a:pt x="1691125" y="246597"/>
                </a:lnTo>
                <a:lnTo>
                  <a:pt x="1629452" y="197654"/>
                </a:lnTo>
                <a:lnTo>
                  <a:pt x="1564063" y="153482"/>
                </a:lnTo>
                <a:lnTo>
                  <a:pt x="1495221" y="114344"/>
                </a:lnTo>
                <a:lnTo>
                  <a:pt x="1423190" y="80504"/>
                </a:lnTo>
                <a:lnTo>
                  <a:pt x="1348235" y="52225"/>
                </a:lnTo>
                <a:lnTo>
                  <a:pt x="1270617" y="29772"/>
                </a:lnTo>
                <a:lnTo>
                  <a:pt x="1190602" y="13407"/>
                </a:lnTo>
                <a:lnTo>
                  <a:pt x="1108453" y="3395"/>
                </a:lnTo>
                <a:lnTo>
                  <a:pt x="10244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de-DE" dirty="0"/>
          </a:p>
        </p:txBody>
      </p:sp>
      <p:sp>
        <p:nvSpPr>
          <p:cNvPr id="14" name="object 8"/>
          <p:cNvSpPr txBox="1"/>
          <p:nvPr userDrawn="1"/>
        </p:nvSpPr>
        <p:spPr>
          <a:xfrm>
            <a:off x="5026132" y="1418639"/>
            <a:ext cx="1295400" cy="30649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95"/>
              </a:lnSpc>
            </a:pPr>
            <a:r>
              <a:rPr lang="de-DE" sz="20000" b="1" dirty="0" smtClean="0">
                <a:solidFill>
                  <a:srgbClr val="BFBFBF"/>
                </a:solidFill>
                <a:latin typeface="Arial"/>
                <a:cs typeface="Arial"/>
              </a:rPr>
              <a:t>„</a:t>
            </a:r>
            <a:endParaRPr lang="de-DE" sz="20000" dirty="0">
              <a:latin typeface="Arial"/>
              <a:cs typeface="Arial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413002" y="936000"/>
            <a:ext cx="4408958" cy="1852276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3000" b="1" baseline="0">
                <a:solidFill>
                  <a:schemeClr val="bg1"/>
                </a:solidFill>
              </a:defRPr>
            </a:lvl1pPr>
            <a:lvl2pPr>
              <a:defRPr sz="2833" b="1">
                <a:solidFill>
                  <a:schemeClr val="bg1"/>
                </a:solidFill>
              </a:defRPr>
            </a:lvl2pPr>
            <a:lvl3pPr>
              <a:defRPr sz="2833" b="1">
                <a:solidFill>
                  <a:schemeClr val="bg1"/>
                </a:solidFill>
              </a:defRPr>
            </a:lvl3pPr>
            <a:lvl4pPr>
              <a:defRPr sz="2833" b="1">
                <a:solidFill>
                  <a:schemeClr val="bg1"/>
                </a:solidFill>
              </a:defRPr>
            </a:lvl4pPr>
            <a:lvl5pPr>
              <a:defRPr sz="28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Zitat durch Klicken hinzufügen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13000" y="3024000"/>
            <a:ext cx="3356555" cy="46399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Name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Universität Stuttgart</a:t>
            </a:r>
            <a:endParaRPr lang="en-US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76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0000" y="1381094"/>
            <a:ext cx="3300000" cy="370843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9740" y="1381125"/>
            <a:ext cx="3300000" cy="3707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2662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735" y="1386962"/>
            <a:ext cx="3300000" cy="239148"/>
          </a:xfrm>
        </p:spPr>
        <p:txBody>
          <a:bodyPr anchor="b"/>
          <a:lstStyle>
            <a:lvl1pPr marL="0" indent="0">
              <a:buNone/>
              <a:defRPr sz="1400" b="0" cap="all" baseline="0">
                <a:solidFill>
                  <a:schemeClr val="accent1"/>
                </a:solidFill>
              </a:defRPr>
            </a:lvl1pPr>
            <a:lvl2pPr marL="285728" indent="0">
              <a:buNone/>
              <a:defRPr sz="1250" b="1"/>
            </a:lvl2pPr>
            <a:lvl3pPr marL="571454" indent="0">
              <a:buNone/>
              <a:defRPr sz="1125" b="1"/>
            </a:lvl3pPr>
            <a:lvl4pPr marL="857182" indent="0">
              <a:buNone/>
              <a:defRPr sz="1000" b="1"/>
            </a:lvl4pPr>
            <a:lvl5pPr marL="1142908" indent="0">
              <a:buNone/>
              <a:defRPr sz="1000" b="1"/>
            </a:lvl5pPr>
            <a:lvl6pPr marL="1428636" indent="0">
              <a:buNone/>
              <a:defRPr sz="1000" b="1"/>
            </a:lvl6pPr>
            <a:lvl7pPr marL="1714362" indent="0">
              <a:buNone/>
              <a:defRPr sz="1000" b="1"/>
            </a:lvl7pPr>
            <a:lvl8pPr marL="2000090" indent="0">
              <a:buNone/>
              <a:defRPr sz="1000" b="1"/>
            </a:lvl8pPr>
            <a:lvl9pPr marL="2285818" indent="0">
              <a:buNone/>
              <a:defRPr sz="10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000" y="1726387"/>
            <a:ext cx="3300000" cy="336314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4"/>
          </p:nvPr>
        </p:nvSpPr>
        <p:spPr>
          <a:xfrm>
            <a:off x="3929475" y="1386962"/>
            <a:ext cx="3300000" cy="239148"/>
          </a:xfrm>
        </p:spPr>
        <p:txBody>
          <a:bodyPr anchor="b"/>
          <a:lstStyle>
            <a:lvl1pPr marL="0" indent="0">
              <a:buNone/>
              <a:defRPr sz="1400" b="0" cap="all" baseline="0">
                <a:solidFill>
                  <a:schemeClr val="accent1"/>
                </a:solidFill>
              </a:defRPr>
            </a:lvl1pPr>
            <a:lvl2pPr marL="285728" indent="0">
              <a:buNone/>
              <a:defRPr sz="1250" b="1"/>
            </a:lvl2pPr>
            <a:lvl3pPr marL="571454" indent="0">
              <a:buNone/>
              <a:defRPr sz="1125" b="1"/>
            </a:lvl3pPr>
            <a:lvl4pPr marL="857182" indent="0">
              <a:buNone/>
              <a:defRPr sz="1000" b="1"/>
            </a:lvl4pPr>
            <a:lvl5pPr marL="1142908" indent="0">
              <a:buNone/>
              <a:defRPr sz="1000" b="1"/>
            </a:lvl5pPr>
            <a:lvl6pPr marL="1428636" indent="0">
              <a:buNone/>
              <a:defRPr sz="1000" b="1"/>
            </a:lvl6pPr>
            <a:lvl7pPr marL="1714362" indent="0">
              <a:buNone/>
              <a:defRPr sz="1000" b="1"/>
            </a:lvl7pPr>
            <a:lvl8pPr marL="2000090" indent="0">
              <a:buNone/>
              <a:defRPr sz="1000" b="1"/>
            </a:lvl8pPr>
            <a:lvl9pPr marL="2285818" indent="0">
              <a:buNone/>
              <a:defRPr sz="10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5"/>
          </p:nvPr>
        </p:nvSpPr>
        <p:spPr>
          <a:xfrm>
            <a:off x="3929740" y="1726387"/>
            <a:ext cx="3300000" cy="336314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04246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er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0000" y="1381125"/>
            <a:ext cx="3480000" cy="3708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4"/>
          </p:nvPr>
        </p:nvSpPr>
        <p:spPr>
          <a:xfrm>
            <a:off x="4079740" y="1381124"/>
            <a:ext cx="3150000" cy="181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1" name="Bildplatzhalter 9"/>
          <p:cNvSpPr>
            <a:spLocks noGrp="1"/>
          </p:cNvSpPr>
          <p:nvPr>
            <p:ph type="pic" sz="quarter" idx="15"/>
          </p:nvPr>
        </p:nvSpPr>
        <p:spPr>
          <a:xfrm>
            <a:off x="4079740" y="3271525"/>
            <a:ext cx="3150000" cy="181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0000" y="716405"/>
            <a:ext cx="6840000" cy="276225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 smtClean="0"/>
              <a:t>Untertitel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2841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0263" y="396000"/>
            <a:ext cx="6839479" cy="27829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263" y="1381125"/>
            <a:ext cx="6839479" cy="370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05702" y="5418004"/>
            <a:ext cx="600298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800" smtClean="0"/>
            </a:lvl1pPr>
          </a:lstStyle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1855" y="5418004"/>
            <a:ext cx="5040000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Universität</a:t>
            </a:r>
            <a:r>
              <a:rPr lang="en-US" dirty="0" smtClean="0"/>
              <a:t> Stuttgart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1114" y="5418004"/>
            <a:ext cx="220886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3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62" r:id="rId3"/>
    <p:sldLayoutId id="2147483663" r:id="rId4"/>
    <p:sldLayoutId id="2147483676" r:id="rId5"/>
    <p:sldLayoutId id="2147483680" r:id="rId6"/>
    <p:sldLayoutId id="2147483664" r:id="rId7"/>
    <p:sldLayoutId id="2147483665" r:id="rId8"/>
    <p:sldLayoutId id="2147483677" r:id="rId9"/>
    <p:sldLayoutId id="2147483678" r:id="rId10"/>
    <p:sldLayoutId id="2147483679" r:id="rId11"/>
    <p:sldLayoutId id="2147483684" r:id="rId12"/>
    <p:sldLayoutId id="2147483685" r:id="rId13"/>
    <p:sldLayoutId id="2147483682" r:id="rId14"/>
    <p:sldLayoutId id="2147483681" r:id="rId15"/>
    <p:sldLayoutId id="2147483683" r:id="rId16"/>
    <p:sldLayoutId id="2147483666" r:id="rId17"/>
    <p:sldLayoutId id="2147483667" r:id="rId18"/>
    <p:sldLayoutId id="2147483686" r:id="rId19"/>
    <p:sldLayoutId id="2147483687" r:id="rId20"/>
  </p:sldLayoutIdLst>
  <p:timing>
    <p:tnLst>
      <p:par>
        <p:cTn id="1" dur="indefinite" restart="never" nodeType="tmRoot"/>
      </p:par>
    </p:tnLst>
  </p:timing>
  <p:hf hdr="0"/>
  <p:txStyles>
    <p:titleStyle>
      <a:lvl1pPr algn="l" defTabSz="571454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863" indent="-142863" algn="l" defTabSz="571454" rtl="0" eaLnBrk="1" latinLnBrk="0" hangingPunct="1">
        <a:lnSpc>
          <a:spcPct val="120000"/>
        </a:lnSpc>
        <a:spcBef>
          <a:spcPts val="625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00278" indent="-153446" algn="l" defTabSz="571454" rtl="0" eaLnBrk="1" latinLnBrk="0" hangingPunct="1">
        <a:lnSpc>
          <a:spcPct val="120000"/>
        </a:lnSpc>
        <a:spcBef>
          <a:spcPts val="312"/>
        </a:spcBef>
        <a:buClr>
          <a:schemeClr val="tx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7110" indent="-146832" algn="l" defTabSz="571454" rtl="0" eaLnBrk="1" latinLnBrk="0" hangingPunct="1">
        <a:lnSpc>
          <a:spcPct val="120000"/>
        </a:lnSpc>
        <a:spcBef>
          <a:spcPts val="312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00556" indent="-153446" algn="l" defTabSz="571454" rtl="0" eaLnBrk="1" latinLnBrk="0" hangingPunct="1">
        <a:lnSpc>
          <a:spcPct val="120000"/>
        </a:lnSpc>
        <a:spcBef>
          <a:spcPts val="312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47388" indent="-146832" algn="l" defTabSz="571454" rtl="0" eaLnBrk="1" latinLnBrk="0" hangingPunct="1">
        <a:lnSpc>
          <a:spcPct val="120000"/>
        </a:lnSpc>
        <a:spcBef>
          <a:spcPts val="312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71499" indent="-142863" algn="l" defTabSz="571454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857227" indent="-142863" algn="l" defTabSz="571454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142953" indent="-142863" algn="l" defTabSz="571454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428681" indent="-142863" algn="l" defTabSz="571454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45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28" algn="l" defTabSz="57145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454" algn="l" defTabSz="57145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182" algn="l" defTabSz="57145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2908" algn="l" defTabSz="57145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636" algn="l" defTabSz="57145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362" algn="l" defTabSz="57145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090" algn="l" defTabSz="57145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5818" algn="l" defTabSz="57145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70" userDrawn="1">
          <p15:clr>
            <a:srgbClr val="F26B43"/>
          </p15:clr>
        </p15:guide>
        <p15:guide id="2" pos="246" userDrawn="1">
          <p15:clr>
            <a:srgbClr val="F26B43"/>
          </p15:clr>
        </p15:guide>
        <p15:guide id="3" orient="horz" pos="3206" userDrawn="1">
          <p15:clr>
            <a:srgbClr val="F26B43"/>
          </p15:clr>
        </p15:guide>
        <p15:guide id="4" pos="455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platzhalter 1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6" t="25669" r="-76" b="30998"/>
          <a:stretch/>
        </p:blipFill>
        <p:spPr>
          <a:xfrm>
            <a:off x="-2" y="1381122"/>
            <a:ext cx="7630248" cy="3705708"/>
          </a:xfrm>
        </p:spPr>
      </p:pic>
      <p:pic>
        <p:nvPicPr>
          <p:cNvPr id="11" name="Bildplatzhalter 10"/>
          <p:cNvPicPr>
            <a:picLocks noGrp="1" noChangeAspect="1"/>
          </p:cNvPicPr>
          <p:nvPr>
            <p:ph type="pic"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399" y="5256213"/>
            <a:ext cx="789353" cy="304800"/>
          </a:xfrm>
        </p:spPr>
      </p:pic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Produktionstechnisches Zentrum Stuttgart (PZS) Institut für Werkzeugmaschinen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32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4" name="Bildplatzhalter 3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5" name="Bildplatzhalter 4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Textfeld 5"/>
          <p:cNvSpPr txBox="1"/>
          <p:nvPr/>
        </p:nvSpPr>
        <p:spPr>
          <a:xfrm>
            <a:off x="558960" y="1245600"/>
            <a:ext cx="6377887" cy="324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buClr>
                <a:schemeClr val="accent1"/>
              </a:buClr>
            </a:pPr>
            <a:r>
              <a:rPr lang="de-DE" sz="1600" dirty="0" smtClean="0">
                <a:solidFill>
                  <a:srgbClr val="FF0000"/>
                </a:solidFill>
              </a:rPr>
              <a:t>Bitte diese Vorlage nur verwenden, wenn Personen vorgestellt werden</a:t>
            </a:r>
            <a:endParaRPr lang="de-DE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32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None/>
            </a:pP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179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14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4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943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20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4294967295"/>
          </p:nvPr>
        </p:nvSpPr>
        <p:spPr>
          <a:xfrm>
            <a:off x="7019925" y="5418138"/>
            <a:ext cx="600075" cy="122237"/>
          </a:xfrm>
        </p:spPr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400056" y="5418138"/>
            <a:ext cx="5040313" cy="122237"/>
          </a:xfrm>
        </p:spPr>
        <p:txBody>
          <a:bodyPr/>
          <a:lstStyle/>
          <a:p>
            <a:r>
              <a:rPr lang="de-DE" dirty="0" smtClean="0"/>
              <a:t>Universität Stuttgart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7399338" y="5418138"/>
            <a:ext cx="220662" cy="122237"/>
          </a:xfrm>
        </p:spPr>
        <p:txBody>
          <a:bodyPr/>
          <a:lstStyle/>
          <a:p>
            <a:fld id="{9E82CC3C-1DC0-4FDA-9590-6CC506AB67F8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94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22.03.2016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6</a:t>
            </a:fld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384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20.01.2016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Stuttgart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CC3C-1DC0-4FDA-9590-6CC506AB67F8}" type="slidenum">
              <a:rPr lang="de-DE" smtClean="0"/>
              <a:t>7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997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Bildplatzhalter 1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57383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 smtClean="0"/>
              <a:t>e</a:t>
            </a:r>
            <a:endParaRPr lang="de-DE" dirty="0"/>
          </a:p>
        </p:txBody>
      </p:sp>
      <p:sp>
        <p:nvSpPr>
          <p:cNvPr id="2" name="Bildplatzhalter 1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7391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-Stuttgart">
  <a:themeElements>
    <a:clrScheme name="Universitaet_Stuttgart_Color">
      <a:dk1>
        <a:srgbClr val="323232"/>
      </a:dk1>
      <a:lt1>
        <a:sysClr val="window" lastClr="FFFFFF"/>
      </a:lt1>
      <a:dk2>
        <a:srgbClr val="000000"/>
      </a:dk2>
      <a:lt2>
        <a:srgbClr val="9F9998"/>
      </a:lt2>
      <a:accent1>
        <a:srgbClr val="00BEFF"/>
      </a:accent1>
      <a:accent2>
        <a:srgbClr val="004191"/>
      </a:accent2>
      <a:accent3>
        <a:srgbClr val="323232"/>
      </a:accent3>
      <a:accent4>
        <a:srgbClr val="7DC6EA"/>
      </a:accent4>
      <a:accent5>
        <a:srgbClr val="9F9998"/>
      </a:accent5>
      <a:accent6>
        <a:srgbClr val="FFD500"/>
      </a:accent6>
      <a:hlink>
        <a:srgbClr val="00BEFF"/>
      </a:hlink>
      <a:folHlink>
        <a:srgbClr val="524D4D"/>
      </a:folHlink>
    </a:clrScheme>
    <a:fontScheme name="Universitaet_Stuttgart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9388" indent="-179388">
          <a:buClr>
            <a:schemeClr val="accent1"/>
          </a:buClr>
          <a:buFont typeface="Arial" panose="020B0604020202020204" pitchFamily="34" charset="0"/>
          <a:buChar char="•"/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orlage Vorlesung.pptx" id="{1A96440A-4135-4673-B3B3-2CAA8DD19F18}" vid="{F8947B3E-501D-4CED-A956-52601F7BCD95}"/>
    </a:ext>
  </a:extLst>
</a:theme>
</file>

<file path=ppt/theme/theme2.xml><?xml version="1.0" encoding="utf-8"?>
<a:theme xmlns:a="http://schemas.openxmlformats.org/drawingml/2006/main" name="Office Theme">
  <a:themeElements>
    <a:clrScheme name="Universität Stuttgart Version 2">
      <a:dk1>
        <a:srgbClr val="323232"/>
      </a:dk1>
      <a:lt1>
        <a:sysClr val="window" lastClr="FFFFFF"/>
      </a:lt1>
      <a:dk2>
        <a:srgbClr val="000000"/>
      </a:dk2>
      <a:lt2>
        <a:srgbClr val="9F9998"/>
      </a:lt2>
      <a:accent1>
        <a:srgbClr val="00BEFF"/>
      </a:accent1>
      <a:accent2>
        <a:srgbClr val="004191"/>
      </a:accent2>
      <a:accent3>
        <a:srgbClr val="323232"/>
      </a:accent3>
      <a:accent4>
        <a:srgbClr val="7DC6EA"/>
      </a:accent4>
      <a:accent5>
        <a:srgbClr val="9F9998"/>
      </a:accent5>
      <a:accent6>
        <a:srgbClr val="FFD500"/>
      </a:accent6>
      <a:hlink>
        <a:srgbClr val="00BEFF"/>
      </a:hlink>
      <a:folHlink>
        <a:srgbClr val="524D4D"/>
      </a:folHlink>
    </a:clrScheme>
    <a:fontScheme name="Universität Stuttga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Universität Stuttgart Version 2">
      <a:dk1>
        <a:srgbClr val="323232"/>
      </a:dk1>
      <a:lt1>
        <a:sysClr val="window" lastClr="FFFFFF"/>
      </a:lt1>
      <a:dk2>
        <a:srgbClr val="000000"/>
      </a:dk2>
      <a:lt2>
        <a:srgbClr val="9F9998"/>
      </a:lt2>
      <a:accent1>
        <a:srgbClr val="00BEFF"/>
      </a:accent1>
      <a:accent2>
        <a:srgbClr val="004191"/>
      </a:accent2>
      <a:accent3>
        <a:srgbClr val="323232"/>
      </a:accent3>
      <a:accent4>
        <a:srgbClr val="7DC6EA"/>
      </a:accent4>
      <a:accent5>
        <a:srgbClr val="9F9998"/>
      </a:accent5>
      <a:accent6>
        <a:srgbClr val="FFD500"/>
      </a:accent6>
      <a:hlink>
        <a:srgbClr val="00BEFF"/>
      </a:hlink>
      <a:folHlink>
        <a:srgbClr val="524D4D"/>
      </a:folHlink>
    </a:clrScheme>
    <a:fontScheme name="Universität Stuttga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 Vorlesung Uni-CD 4zu3</Template>
  <TotalTime>0</TotalTime>
  <Words>54</Words>
  <Application>Microsoft Office PowerPoint</Application>
  <PresentationFormat>Benutzerdefiniert</PresentationFormat>
  <Paragraphs>26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Arial</vt:lpstr>
      <vt:lpstr>Uni-Stuttgart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2016-04-01T08:58:21Z</dcterms:created>
  <dcterms:modified xsi:type="dcterms:W3CDTF">2016-04-01T09:10:02Z</dcterms:modified>
</cp:coreProperties>
</file>